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98"/>
  </p:notesMasterIdLst>
  <p:sldIdLst>
    <p:sldId id="256" r:id="rId2"/>
    <p:sldId id="259" r:id="rId3"/>
    <p:sldId id="318" r:id="rId4"/>
    <p:sldId id="337" r:id="rId5"/>
    <p:sldId id="266" r:id="rId6"/>
    <p:sldId id="357" r:id="rId7"/>
    <p:sldId id="358" r:id="rId8"/>
    <p:sldId id="272" r:id="rId9"/>
    <p:sldId id="273" r:id="rId10"/>
    <p:sldId id="359" r:id="rId11"/>
    <p:sldId id="360" r:id="rId12"/>
    <p:sldId id="325" r:id="rId13"/>
    <p:sldId id="269" r:id="rId14"/>
    <p:sldId id="327" r:id="rId15"/>
    <p:sldId id="329" r:id="rId16"/>
    <p:sldId id="334" r:id="rId17"/>
    <p:sldId id="335" r:id="rId18"/>
    <p:sldId id="320" r:id="rId19"/>
    <p:sldId id="331" r:id="rId20"/>
    <p:sldId id="336" r:id="rId21"/>
    <p:sldId id="332" r:id="rId22"/>
    <p:sldId id="270" r:id="rId23"/>
    <p:sldId id="271" r:id="rId24"/>
    <p:sldId id="275" r:id="rId25"/>
    <p:sldId id="276" r:id="rId26"/>
    <p:sldId id="280" r:id="rId27"/>
    <p:sldId id="281" r:id="rId28"/>
    <p:sldId id="290" r:id="rId29"/>
    <p:sldId id="29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316" r:id="rId39"/>
    <p:sldId id="310" r:id="rId40"/>
    <p:sldId id="311" r:id="rId41"/>
    <p:sldId id="312" r:id="rId42"/>
    <p:sldId id="349" r:id="rId43"/>
    <p:sldId id="313" r:id="rId44"/>
    <p:sldId id="302" r:id="rId45"/>
    <p:sldId id="297" r:id="rId46"/>
    <p:sldId id="296" r:id="rId47"/>
    <p:sldId id="304" r:id="rId48"/>
    <p:sldId id="361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298" r:id="rId60"/>
    <p:sldId id="305" r:id="rId61"/>
    <p:sldId id="338" r:id="rId62"/>
    <p:sldId id="362" r:id="rId63"/>
    <p:sldId id="367" r:id="rId64"/>
    <p:sldId id="364" r:id="rId65"/>
    <p:sldId id="368" r:id="rId66"/>
    <p:sldId id="369" r:id="rId67"/>
    <p:sldId id="383" r:id="rId68"/>
    <p:sldId id="384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66" r:id="rId77"/>
    <p:sldId id="378" r:id="rId78"/>
    <p:sldId id="380" r:id="rId79"/>
    <p:sldId id="379" r:id="rId80"/>
    <p:sldId id="381" r:id="rId81"/>
    <p:sldId id="300" r:id="rId82"/>
    <p:sldId id="382" r:id="rId83"/>
    <p:sldId id="333" r:id="rId84"/>
    <p:sldId id="330" r:id="rId85"/>
    <p:sldId id="293" r:id="rId86"/>
    <p:sldId id="292" r:id="rId87"/>
    <p:sldId id="294" r:id="rId88"/>
    <p:sldId id="350" r:id="rId89"/>
    <p:sldId id="356" r:id="rId90"/>
    <p:sldId id="354" r:id="rId91"/>
    <p:sldId id="355" r:id="rId92"/>
    <p:sldId id="351" r:id="rId93"/>
    <p:sldId id="352" r:id="rId94"/>
    <p:sldId id="353" r:id="rId95"/>
    <p:sldId id="295" r:id="rId96"/>
    <p:sldId id="306" r:id="rId9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8767" autoAdjust="0"/>
    <p:restoredTop sz="94609" autoAdjust="0"/>
  </p:normalViewPr>
  <p:slideViewPr>
    <p:cSldViewPr>
      <p:cViewPr varScale="1">
        <p:scale>
          <a:sx n="115" d="100"/>
          <a:sy n="115" d="100"/>
        </p:scale>
        <p:origin x="-152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B9DC4-7621-40F8-867D-F1CF9916AC95}" type="datetimeFigureOut">
              <a:rPr lang="en-US" smtClean="0"/>
              <a:pPr/>
              <a:t>11/12/2011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D8E8A-A813-41DE-9E80-30FD9FA8B3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pPr/>
              <a:t>ט"ו/כסלו/תשע"ב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openxmlformats.org/officeDocument/2006/relationships/image" Target="../media/image1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ropbox\talks\git-talk\images\gmail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949280"/>
            <a:ext cx="936104" cy="653882"/>
          </a:xfrm>
          <a:prstGeom prst="rect">
            <a:avLst/>
          </a:prstGeom>
          <a:noFill/>
        </p:spPr>
      </p:pic>
      <p:pic>
        <p:nvPicPr>
          <p:cNvPr id="2051" name="Picture 3" descr="C:\Users\User\Dropbox\talks\git-talk\images\first steps\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3434690" cy="5157192"/>
          </a:xfrm>
          <a:prstGeom prst="rect">
            <a:avLst/>
          </a:prstGeom>
          <a:noFill/>
        </p:spPr>
      </p:pic>
      <p:pic>
        <p:nvPicPr>
          <p:cNvPr id="2052" name="Picture 4" descr="C:\Users\User\Dropbox\talks\git-talk\images\first steps\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2132856"/>
            <a:ext cx="5109009" cy="2509912"/>
          </a:xfrm>
          <a:prstGeom prst="rect">
            <a:avLst/>
          </a:prstGeom>
          <a:noFill/>
        </p:spPr>
      </p:pic>
      <p:pic>
        <p:nvPicPr>
          <p:cNvPr id="6" name="Picture 4" descr="F:\git-talk\images\git\view_git-logo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400000">
            <a:off x="3923929" y="1700808"/>
            <a:ext cx="1512167" cy="2088232"/>
          </a:xfrm>
          <a:prstGeom prst="rect">
            <a:avLst/>
          </a:prstGeom>
          <a:noFill/>
        </p:spPr>
      </p:pic>
      <p:sp>
        <p:nvSpPr>
          <p:cNvPr id="8" name="מלבן 7"/>
          <p:cNvSpPr/>
          <p:nvPr/>
        </p:nvSpPr>
        <p:spPr>
          <a:xfrm>
            <a:off x="2339752" y="6093296"/>
            <a:ext cx="47287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Yaron.Wittenstein@gmail.com</a:t>
            </a:r>
            <a:endParaRPr lang="he-IL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F:\git-talk\images\pros vs cons\number-th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1619672" cy="1619672"/>
          </a:xfrm>
          <a:prstGeom prst="rect">
            <a:avLst/>
          </a:prstGeom>
          <a:noFill/>
        </p:spPr>
      </p:pic>
      <p:pic>
        <p:nvPicPr>
          <p:cNvPr id="4" name="Picture 2" descr="C:\Users\User\Dropbox\talks\git-talk\images\experiment\experi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476672"/>
            <a:ext cx="5616624" cy="5616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F:\git-talk\images\pros vs cons\number-th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1619672" cy="1619672"/>
          </a:xfrm>
          <a:prstGeom prst="rect">
            <a:avLst/>
          </a:prstGeom>
          <a:noFill/>
        </p:spPr>
      </p:pic>
      <p:pic>
        <p:nvPicPr>
          <p:cNvPr id="3" name="Picture 2" descr="C:\Users\User\Dropbox\talks\git-talk\images\experiment\experiment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411" y="1196752"/>
            <a:ext cx="6227989" cy="49685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ropbox\talks\git-talk\images\history\club-penguin-histor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:\git-talk\images\linus torvalds\linus-torvald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321496"/>
            <a:ext cx="7385006" cy="453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git-talk\images\linus torvalds\linus torvald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git-talk\images\linus torvalds\chuck_linu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ropbox\talks\git-talk\images\linux kernel developers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ropbox\talks\git-talk\images\git email patches\email-marketing-equals-product-sell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196752"/>
            <a:ext cx="6159501" cy="4711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F:\git-talk\images\pros vs cons\bitkeep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7703749" cy="17354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F:\git-talk\images\pros vs cons\bitkeep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7703749" cy="1735460"/>
          </a:xfrm>
          <a:prstGeom prst="rect">
            <a:avLst/>
          </a:prstGeom>
          <a:noFill/>
        </p:spPr>
      </p:pic>
      <p:pic>
        <p:nvPicPr>
          <p:cNvPr id="6146" name="Picture 2" descr="C:\Users\User\Dropbox\talks\git-talk\images\money\money-fly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9672" y="548680"/>
            <a:ext cx="5544616" cy="55286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git-talk\images\got_git_tshi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730830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User\Dropbox\talks\git-talk\images\baby crying\crying_bab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ropbox\talks\git-talk\images\unacceptable\unacceptab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60648"/>
            <a:ext cx="5040560" cy="62396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git-talk\images\linus torvalds\light_bul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332656"/>
            <a:ext cx="3528392" cy="3545773"/>
          </a:xfrm>
          <a:prstGeom prst="rect">
            <a:avLst/>
          </a:prstGeom>
          <a:noFill/>
        </p:spPr>
      </p:pic>
      <p:pic>
        <p:nvPicPr>
          <p:cNvPr id="49155" name="Picture 3" descr="F:\git-talk\images\linus torvalds\eureka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574904"/>
            <a:ext cx="4968552" cy="39074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:\git-talk\images\distributed\distribut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27384"/>
            <a:ext cx="9180512" cy="6885384"/>
          </a:xfrm>
          <a:prstGeom prst="rect">
            <a:avLst/>
          </a:prstGeom>
          <a:noFill/>
        </p:spPr>
      </p:pic>
      <p:pic>
        <p:nvPicPr>
          <p:cNvPr id="3" name="Picture 3" descr="F:\git-talk\images\pros vs cons\number-on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8640"/>
            <a:ext cx="1524000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F:\git-talk\images\speed\high-speed-train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" name="Picture 3" descr="F:\git-talk\images\pros vs cons\number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8640"/>
            <a:ext cx="1524000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ropbox\talks\git-talk\images\no-network\no-netwo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3" descr="F:\git-talk\images\pros vs cons\number-thre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32656"/>
            <a:ext cx="1619672" cy="1619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764704"/>
            <a:ext cx="85689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800" dirty="0" smtClean="0"/>
              <a:t>“</a:t>
            </a:r>
          </a:p>
          <a:p>
            <a:pPr algn="l" rtl="0"/>
            <a:r>
              <a:rPr lang="en-US" sz="2800" dirty="0" smtClean="0"/>
              <a:t>In many ways you can just see </a:t>
            </a:r>
            <a:r>
              <a:rPr lang="en-US" sz="2800" dirty="0" err="1" smtClean="0"/>
              <a:t>git</a:t>
            </a:r>
            <a:r>
              <a:rPr lang="en-US" sz="2800" dirty="0" smtClean="0"/>
              <a:t> as a </a:t>
            </a:r>
            <a:r>
              <a:rPr lang="en-US" sz="2800" b="1" dirty="0" err="1" smtClean="0"/>
              <a:t>filesystem</a:t>
            </a:r>
            <a:r>
              <a:rPr lang="en-US" sz="2800" dirty="0" smtClean="0"/>
              <a:t> — it's  content-addressable, and it has a notion of versioning, but I really </a:t>
            </a:r>
            <a:r>
              <a:rPr lang="en-US" sz="2800" dirty="0" err="1" smtClean="0"/>
              <a:t>really</a:t>
            </a:r>
            <a:r>
              <a:rPr lang="en-US" sz="2800" dirty="0" smtClean="0"/>
              <a:t> designed it coming at the problem from the viewpoint of a </a:t>
            </a:r>
            <a:r>
              <a:rPr lang="en-US" sz="2800" i="1" dirty="0" err="1" smtClean="0"/>
              <a:t>filesystem</a:t>
            </a:r>
            <a:r>
              <a:rPr lang="en-US" sz="2800" dirty="0" smtClean="0"/>
              <a:t> person (hey, kernels is what I do), and I actually have absolutely </a:t>
            </a:r>
            <a:r>
              <a:rPr lang="en-US" sz="2800" i="1" dirty="0" smtClean="0"/>
              <a:t>zero</a:t>
            </a:r>
            <a:r>
              <a:rPr lang="en-US" sz="2800" dirty="0" smtClean="0"/>
              <a:t> interest in creating a traditional SCM system. “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764704"/>
            <a:ext cx="85689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800" dirty="0" smtClean="0"/>
              <a:t>“</a:t>
            </a:r>
          </a:p>
          <a:p>
            <a:pPr algn="l" rtl="0"/>
            <a:r>
              <a:rPr lang="en-US" sz="2800" dirty="0" smtClean="0"/>
              <a:t>In many ways you can just see </a:t>
            </a:r>
            <a:r>
              <a:rPr lang="en-US" sz="2800" dirty="0" err="1" smtClean="0"/>
              <a:t>git</a:t>
            </a:r>
            <a:r>
              <a:rPr lang="en-US" sz="2800" dirty="0" smtClean="0"/>
              <a:t> as a </a:t>
            </a:r>
            <a:r>
              <a:rPr lang="en-US" sz="2800" dirty="0" err="1" smtClean="0"/>
              <a:t>filesystem</a:t>
            </a:r>
            <a:r>
              <a:rPr lang="en-US" sz="2800" dirty="0" smtClean="0"/>
              <a:t> — it's  content-addressable, and it has a notion of versioning, but I really </a:t>
            </a:r>
            <a:r>
              <a:rPr lang="en-US" sz="2800" dirty="0" err="1" smtClean="0"/>
              <a:t>really</a:t>
            </a:r>
            <a:r>
              <a:rPr lang="en-US" sz="2800" dirty="0" smtClean="0"/>
              <a:t> designed it coming at the problem from the viewpoint of a </a:t>
            </a:r>
            <a:r>
              <a:rPr lang="en-US" sz="2800" i="1" dirty="0" err="1" smtClean="0"/>
              <a:t>filesystem</a:t>
            </a:r>
            <a:r>
              <a:rPr lang="en-US" sz="2800" dirty="0" smtClean="0"/>
              <a:t> person (hey, kernels is what I do), and I actually have absolutely </a:t>
            </a:r>
            <a:r>
              <a:rPr lang="en-US" sz="2800" i="1" dirty="0" smtClean="0"/>
              <a:t>zero</a:t>
            </a:r>
            <a:r>
              <a:rPr lang="en-US" sz="2800" dirty="0" smtClean="0"/>
              <a:t> interest in creating a traditional SCM system. “</a:t>
            </a:r>
            <a:endParaRPr lang="en-US" sz="2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293096"/>
            <a:ext cx="8208912" cy="120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:\git-talk\images\traditional scm\traditional sc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41879"/>
            <a:ext cx="7848872" cy="3499289"/>
          </a:xfrm>
          <a:prstGeom prst="rect">
            <a:avLst/>
          </a:prstGeom>
          <a:noFill/>
        </p:spPr>
      </p:pic>
      <p:sp>
        <p:nvSpPr>
          <p:cNvPr id="3" name="מלבן 2"/>
          <p:cNvSpPr/>
          <p:nvPr/>
        </p:nvSpPr>
        <p:spPr>
          <a:xfrm>
            <a:off x="755576" y="332656"/>
            <a:ext cx="75608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Traditional Source Controls</a:t>
            </a:r>
            <a:endParaRPr lang="he-IL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:\git-talk\images\git snapshots\snapsho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7626763" cy="3384376"/>
          </a:xfrm>
          <a:prstGeom prst="rect">
            <a:avLst/>
          </a:prstGeom>
          <a:noFill/>
        </p:spPr>
      </p:pic>
      <p:sp>
        <p:nvSpPr>
          <p:cNvPr id="3" name="מלבן 2"/>
          <p:cNvSpPr/>
          <p:nvPr/>
        </p:nvSpPr>
        <p:spPr>
          <a:xfrm>
            <a:off x="755576" y="332656"/>
            <a:ext cx="75608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Git</a:t>
            </a:r>
            <a:endParaRPr lang="he-IL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ropbox\talks\git-talk\images\centralized-source-control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052736"/>
            <a:ext cx="5976664" cy="43454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6010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מלבן 2"/>
          <p:cNvSpPr/>
          <p:nvPr/>
        </p:nvSpPr>
        <p:spPr>
          <a:xfrm>
            <a:off x="755576" y="332656"/>
            <a:ext cx="75608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Git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Internals</a:t>
            </a:r>
            <a:endParaRPr lang="he-IL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887" y="1412776"/>
            <a:ext cx="8352561" cy="4186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מלבן 2"/>
          <p:cNvSpPr/>
          <p:nvPr/>
        </p:nvSpPr>
        <p:spPr>
          <a:xfrm>
            <a:off x="755576" y="332656"/>
            <a:ext cx="75608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Git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Internals</a:t>
            </a:r>
            <a:endParaRPr lang="he-IL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8352928" cy="5053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מלבן 2"/>
          <p:cNvSpPr/>
          <p:nvPr/>
        </p:nvSpPr>
        <p:spPr>
          <a:xfrm>
            <a:off x="755576" y="332656"/>
            <a:ext cx="75608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Git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Internals</a:t>
            </a:r>
            <a:endParaRPr lang="he-IL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487960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487960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88640"/>
            <a:ext cx="3112688" cy="635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48958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548679"/>
            <a:ext cx="3573056" cy="576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2726" y="548680"/>
            <a:ext cx="3627745" cy="584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60648"/>
            <a:ext cx="49149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3312368" cy="157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88640"/>
            <a:ext cx="54006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836712"/>
            <a:ext cx="6480720" cy="60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מלבן 2"/>
          <p:cNvSpPr/>
          <p:nvPr/>
        </p:nvSpPr>
        <p:spPr>
          <a:xfrm>
            <a:off x="1187624" y="-27384"/>
            <a:ext cx="633670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Installation</a:t>
            </a:r>
            <a:endParaRPr lang="he-IL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F:\git-talk\images\IDEs\vs\v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5148064" cy="6868703"/>
          </a:xfrm>
          <a:prstGeom prst="rect">
            <a:avLst/>
          </a:prstGeom>
          <a:noFill/>
        </p:spPr>
      </p:pic>
      <p:pic>
        <p:nvPicPr>
          <p:cNvPr id="5124" name="Picture 4" descr="F:\git-talk\images\IDEs\vs\vs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0"/>
            <a:ext cx="630019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ropbox\talks\git-talk\images\centralized-source-control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052736"/>
            <a:ext cx="5976664" cy="4345478"/>
          </a:xfrm>
          <a:prstGeom prst="rect">
            <a:avLst/>
          </a:prstGeom>
          <a:noFill/>
        </p:spPr>
      </p:pic>
      <p:pic>
        <p:nvPicPr>
          <p:cNvPr id="3" name="Picture 3" descr="F:\git-talk\images\pros vs cons\disadvantages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87824" y="2204864"/>
            <a:ext cx="2538282" cy="33843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git-talk\images\tortoise-git\tortoise-git-context-men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508104" cy="6858000"/>
          </a:xfrm>
          <a:prstGeom prst="rect">
            <a:avLst/>
          </a:prstGeom>
          <a:noFill/>
        </p:spPr>
      </p:pic>
      <p:pic>
        <p:nvPicPr>
          <p:cNvPr id="9219" name="Picture 3" descr="F:\git-talk\images\tortoise-git\tortoisegi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620688"/>
            <a:ext cx="1872208" cy="1083910"/>
          </a:xfrm>
          <a:prstGeom prst="rect">
            <a:avLst/>
          </a:prstGeom>
          <a:noFill/>
        </p:spPr>
      </p:pic>
      <p:pic>
        <p:nvPicPr>
          <p:cNvPr id="9221" name="Picture 5" descr="F:\git-talk\images\tortoise-git\tortoise-gi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3717032"/>
            <a:ext cx="4355976" cy="29357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git-talk\images\IDEs\eclipse\eclips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33925" cy="2828925"/>
          </a:xfrm>
          <a:prstGeom prst="rect">
            <a:avLst/>
          </a:prstGeom>
          <a:noFill/>
        </p:spPr>
      </p:pic>
      <p:pic>
        <p:nvPicPr>
          <p:cNvPr id="6147" name="Picture 3" descr="F:\git-talk\images\IDEs\eclipse\eclips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759689"/>
            <a:ext cx="5436096" cy="60983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79512" y="548680"/>
            <a:ext cx="856895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new repository</a:t>
            </a:r>
            <a:endParaRPr lang="he-IL" sz="4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9458" name="Picture 2" descr="C:\Users\User\Dropbox\talks\git-talk\images\repository\repositor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484784"/>
            <a:ext cx="6590389" cy="49863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60648"/>
            <a:ext cx="903649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204864"/>
            <a:ext cx="67437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60648"/>
            <a:ext cx="903649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204864"/>
            <a:ext cx="66294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 descr="F:\git-talk\images\add\git-staging-ar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5" y="1340768"/>
            <a:ext cx="6696744" cy="3867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F:\git-talk\images\add\git ad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60648"/>
            <a:ext cx="5904656" cy="6267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F:\git-talk\images\add\file-status-lifecyc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836712"/>
            <a:ext cx="7344816" cy="46555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ropbox\talks\git-talk\images\commits modularity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268760"/>
            <a:ext cx="6975775" cy="4464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User\Dropbox\talks\git-talk\images\branch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484784"/>
            <a:ext cx="6037709" cy="3744416"/>
          </a:xfrm>
          <a:prstGeom prst="rect">
            <a:avLst/>
          </a:prstGeom>
          <a:noFill/>
        </p:spPr>
      </p:pic>
      <p:sp>
        <p:nvSpPr>
          <p:cNvPr id="6" name="מלבן 5"/>
          <p:cNvSpPr/>
          <p:nvPr/>
        </p:nvSpPr>
        <p:spPr>
          <a:xfrm>
            <a:off x="971600" y="1052736"/>
            <a:ext cx="432048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Branching</a:t>
            </a:r>
            <a:endParaRPr lang="he-IL" sz="7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:\git-talk\images\offline\sorry-no-internet-tod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</p:spPr>
      </p:pic>
      <p:pic>
        <p:nvPicPr>
          <p:cNvPr id="11267" name="Picture 3" descr="F:\git-talk\images\pros vs cons\number-on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8640"/>
            <a:ext cx="1524000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ropbox\talks\git-talk\images\branch\branch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408712" cy="43325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ropbox\talks\git-talk\images\branch\branch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916832"/>
            <a:ext cx="6552728" cy="2921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User\Dropbox\talks\git-talk\images\branch\branch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628800"/>
            <a:ext cx="6166992" cy="30963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C:\Users\User\Dropbox\talks\git-talk\images\branch\branch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628800"/>
            <a:ext cx="6757650" cy="33847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User\Dropbox\talks\git-talk\images\branch\branch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744" y="177552"/>
            <a:ext cx="6944608" cy="4835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User\Dropbox\talks\git-talk\images\branch\branch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625450"/>
            <a:ext cx="6264696" cy="45594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User\Dropbox\talks\git-talk\images\branch\branch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848446"/>
            <a:ext cx="6480720" cy="37407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User\Dropbox\talks\git-talk\images\branch\branch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5940" y="836712"/>
            <a:ext cx="6398388" cy="3672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User\Dropbox\talks\git-talk\images\branch\branch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94083"/>
            <a:ext cx="6367723" cy="42430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 descr="F:\git-talk\images\branch\hotfix-branche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60648"/>
            <a:ext cx="4464496" cy="61368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F:\git-talk\images\pros vs cons\number-on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1524000" cy="1524000"/>
          </a:xfrm>
          <a:prstGeom prst="rect">
            <a:avLst/>
          </a:prstGeom>
          <a:noFill/>
        </p:spPr>
      </p:pic>
      <p:pic>
        <p:nvPicPr>
          <p:cNvPr id="1026" name="Picture 2" descr="C:\Users\User\Dropbox\talks\git-talk\images\upgrade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196752"/>
            <a:ext cx="4824536" cy="4824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ropbox\talks\git-talk\images\branch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80728"/>
            <a:ext cx="8172400" cy="44581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ropbox\talks\git-talk\images\branch\branch_madness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665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User\Dropbox\talks\git-talk\images\branch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64904"/>
            <a:ext cx="4644392" cy="2880320"/>
          </a:xfrm>
          <a:prstGeom prst="rect">
            <a:avLst/>
          </a:prstGeom>
          <a:noFill/>
        </p:spPr>
      </p:pic>
      <p:sp>
        <p:nvSpPr>
          <p:cNvPr id="5" name="מלבן 4"/>
          <p:cNvSpPr/>
          <p:nvPr/>
        </p:nvSpPr>
        <p:spPr>
          <a:xfrm>
            <a:off x="179512" y="332656"/>
            <a:ext cx="439248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Merging Branches</a:t>
            </a:r>
            <a:endParaRPr lang="he-IL" sz="7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" name="Picture 3" descr="C:\Users\User\Dropbox\talks\git-talk\images\branch\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88849" y="2492896"/>
            <a:ext cx="3831623" cy="2520280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179512" y="332656"/>
            <a:ext cx="439248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git</a:t>
            </a:r>
            <a:r>
              <a:rPr lang="en-U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merge</a:t>
            </a:r>
            <a:endParaRPr lang="he-IL" sz="7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204864"/>
            <a:ext cx="756195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C:\Users\User\Dropbox\talks\git-talk\images\website\ww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87824" y="2432732"/>
            <a:ext cx="6156176" cy="44252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User\Dropbox\talks\git-talk\images\branch\merge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878496"/>
            <a:ext cx="3672408" cy="18466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User\Dropbox\talks\git-talk\images\branch\merge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2878496"/>
            <a:ext cx="3672408" cy="18466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User\Dropbox\talks\git-talk\images\branch\merge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852936"/>
            <a:ext cx="5017493" cy="2880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User\Dropbox\talks\git-talk\images\emergency call\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4149080"/>
            <a:ext cx="3150350" cy="2520280"/>
          </a:xfrm>
          <a:prstGeom prst="rect">
            <a:avLst/>
          </a:prstGeom>
          <a:noFill/>
        </p:spPr>
      </p:pic>
      <p:pic>
        <p:nvPicPr>
          <p:cNvPr id="10" name="Picture 3" descr="C:\Users\User\Dropbox\talks\git-talk\images\branch\merge\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2852936"/>
            <a:ext cx="5017493" cy="2880320"/>
          </a:xfrm>
          <a:prstGeom prst="rect">
            <a:avLst/>
          </a:prstGeom>
          <a:noFill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404664"/>
            <a:ext cx="85058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User\Dropbox\talks\git-talk\images\emergency call\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4149080"/>
            <a:ext cx="3150350" cy="2520280"/>
          </a:xfrm>
          <a:prstGeom prst="rect">
            <a:avLst/>
          </a:prstGeom>
          <a:noFill/>
        </p:spPr>
      </p:pic>
      <p:pic>
        <p:nvPicPr>
          <p:cNvPr id="10" name="Picture 3" descr="C:\Users\User\Dropbox\talks\git-talk\images\branch\merge\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2852936"/>
            <a:ext cx="5017493" cy="2880320"/>
          </a:xfrm>
          <a:prstGeom prst="rect">
            <a:avLst/>
          </a:prstGeom>
          <a:noFill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404664"/>
            <a:ext cx="86963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User\Dropbox\talks\git-talk\images\emergency call\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4149080"/>
            <a:ext cx="3150350" cy="2520280"/>
          </a:xfrm>
          <a:prstGeom prst="rect">
            <a:avLst/>
          </a:prstGeom>
          <a:noFill/>
        </p:spPr>
      </p:pic>
      <p:pic>
        <p:nvPicPr>
          <p:cNvPr id="10" name="Picture 3" descr="C:\Users\User\Dropbox\talks\git-talk\images\branch\merge\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2852936"/>
            <a:ext cx="5017493" cy="2880320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0648"/>
            <a:ext cx="91440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ropbox\talks\git-talk\images\murphy's law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3" descr="F:\git-talk\images\pros vs cons\number-on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8640"/>
            <a:ext cx="1524000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User\Dropbox\talks\git-talk\images\emergency call\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4149080"/>
            <a:ext cx="3150350" cy="2520280"/>
          </a:xfrm>
          <a:prstGeom prst="rect">
            <a:avLst/>
          </a:prstGeom>
          <a:noFill/>
        </p:spPr>
      </p:pic>
      <p:pic>
        <p:nvPicPr>
          <p:cNvPr id="5122" name="Picture 2" descr="C:\Users\User\Dropbox\talks\git-talk\images\branch\merge\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852936"/>
            <a:ext cx="4942482" cy="3843712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32656"/>
            <a:ext cx="9036496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116632"/>
            <a:ext cx="90106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User\Dropbox\talks\git-talk\images\branch\merge\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132856"/>
            <a:ext cx="4968552" cy="453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User\Dropbox\talks\git-talk\images\branch\merge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132856"/>
            <a:ext cx="4968552" cy="4536504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76672"/>
            <a:ext cx="9036496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ropbox\talks\git-talk\images\branch\merge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038028"/>
            <a:ext cx="6768752" cy="42712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ropbox\talks\git-talk\images\branch\merge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620688"/>
            <a:ext cx="6847978" cy="5902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ropbox\talks\git-talk\images\branch\merge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7560840" cy="40833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179512" y="332656"/>
            <a:ext cx="439248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git</a:t>
            </a:r>
            <a:r>
              <a:rPr lang="en-U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rebase</a:t>
            </a:r>
            <a:endParaRPr lang="he-IL" sz="7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1266" name="Picture 2" descr="C:\Users\User\Dropbox\talks\git-talk\images\branch\rebase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060848"/>
            <a:ext cx="5809805" cy="3578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ropbox\talks\git-talk\images\branch\rebase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060848"/>
            <a:ext cx="5809805" cy="3578249"/>
          </a:xfrm>
          <a:prstGeom prst="rect">
            <a:avLst/>
          </a:prstGeom>
          <a:noFill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188640"/>
            <a:ext cx="91059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ropbox\talks\git-talk\images\branch\rebase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060847"/>
            <a:ext cx="5832648" cy="270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User\Dropbox\talks\git-talk\images\branch\rebase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5772003" cy="26642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:\git-talk\images\slow\s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6387" name="Picture 3" descr="F:\git-talk\images\pros vs cons\number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8640"/>
            <a:ext cx="1524000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179512" y="332656"/>
            <a:ext cx="439248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Merge</a:t>
            </a:r>
          </a:p>
          <a:p>
            <a:pPr algn="ctr"/>
            <a:r>
              <a:rPr lang="en-US" sz="7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Conflicts</a:t>
            </a:r>
          </a:p>
        </p:txBody>
      </p:sp>
      <p:pic>
        <p:nvPicPr>
          <p:cNvPr id="5" name="Picture 2" descr="C:\Users\User\Dropbox\talks\git-talk\images\conflict\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99629" y="1052736"/>
            <a:ext cx="5944371" cy="5805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F:\git-talk\images\rebase\rebase vs me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32656"/>
            <a:ext cx="6984776" cy="61821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User\Dropbox\talks\git-talk\images\remote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196752"/>
            <a:ext cx="3963079" cy="5256584"/>
          </a:xfrm>
          <a:prstGeom prst="rect">
            <a:avLst/>
          </a:prstGeom>
          <a:noFill/>
        </p:spPr>
      </p:pic>
      <p:sp>
        <p:nvSpPr>
          <p:cNvPr id="4" name="מלבן 3"/>
          <p:cNvSpPr/>
          <p:nvPr/>
        </p:nvSpPr>
        <p:spPr>
          <a:xfrm>
            <a:off x="179512" y="332656"/>
            <a:ext cx="439248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Remote</a:t>
            </a:r>
          </a:p>
          <a:p>
            <a:pPr algn="ctr"/>
            <a:r>
              <a:rPr lang="en-US" sz="6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Repositories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User\Dropbox\talks\git-talk\images\trends\statistic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4624"/>
            <a:ext cx="6741368" cy="6741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User\Dropbox\talks\git-talk\images\git popularity\popularity-grap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013" y="0"/>
            <a:ext cx="891698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:\git-talk\images\github\repositories-numb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861939" cy="4320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F:\git-talk\images\github\github-numb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0"/>
            <a:ext cx="6496082" cy="3645024"/>
          </a:xfrm>
          <a:prstGeom prst="rect">
            <a:avLst/>
          </a:prstGeom>
          <a:noFill/>
        </p:spPr>
      </p:pic>
      <p:pic>
        <p:nvPicPr>
          <p:cNvPr id="5" name="Picture 3" descr="F:\git-talk\images\github\github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140968"/>
            <a:ext cx="3424899" cy="35010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F:\git-talk\images\git-svn\git-sv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736467" cy="5904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User\Dropbox\talks\git-talk\images\summary\Executive-Summar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1" cy="6858000"/>
          </a:xfrm>
          <a:prstGeom prst="rect">
            <a:avLst/>
          </a:prstGeom>
          <a:noFill/>
        </p:spPr>
      </p:pic>
      <p:pic>
        <p:nvPicPr>
          <p:cNvPr id="5" name="Picture 2" descr="C:\Users\User\Dropbox\talks\git-talk\images\summary\summary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36587"/>
            <a:ext cx="3528392" cy="18298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ropbox\talks\git-talk\images\quick\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07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:\git-talk\images\privacy\laptop-privacy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8160"/>
          </a:xfrm>
          <a:prstGeom prst="rect">
            <a:avLst/>
          </a:prstGeom>
          <a:noFill/>
        </p:spPr>
      </p:pic>
      <p:pic>
        <p:nvPicPr>
          <p:cNvPr id="17411" name="Picture 3" descr="F:\git-talk\images\pros vs cons\number-thre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32656"/>
            <a:ext cx="1619672" cy="1619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F:\git-talk\images\offline\offli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ropbox\talks\git-talk\images\privacy\privac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315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User\Dropbox\talks\git-talk\images\flexibility\flexibil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94925"/>
            <a:ext cx="8136904" cy="54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5988" y="1042988"/>
            <a:ext cx="47720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User\Dropbox\talks\git-talk\images\different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F:\git-talk\images\resources\pro-gi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76672"/>
            <a:ext cx="3384376" cy="3384376"/>
          </a:xfrm>
          <a:prstGeom prst="rect">
            <a:avLst/>
          </a:prstGeom>
          <a:noFill/>
        </p:spPr>
      </p:pic>
      <p:pic>
        <p:nvPicPr>
          <p:cNvPr id="34819" name="Picture 3" descr="F:\git-talk\images\resources\git-community-bo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404664"/>
            <a:ext cx="5238750" cy="3495675"/>
          </a:xfrm>
          <a:prstGeom prst="rect">
            <a:avLst/>
          </a:prstGeom>
          <a:noFill/>
        </p:spPr>
      </p:pic>
      <p:pic>
        <p:nvPicPr>
          <p:cNvPr id="34820" name="Picture 4" descr="F:\git-talk\images\resources\git internal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221088"/>
            <a:ext cx="3103397" cy="2327548"/>
          </a:xfrm>
          <a:prstGeom prst="rect">
            <a:avLst/>
          </a:prstGeom>
          <a:noFill/>
        </p:spPr>
      </p:pic>
      <p:pic>
        <p:nvPicPr>
          <p:cNvPr id="34821" name="Picture 5" descr="F:\git-talk\images\resources\tekpu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4149080"/>
            <a:ext cx="3096344" cy="1976899"/>
          </a:xfrm>
          <a:prstGeom prst="rect">
            <a:avLst/>
          </a:prstGeom>
          <a:noFill/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32040" y="6165304"/>
            <a:ext cx="2232248" cy="47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ropbox\talks\git-talk\images\question mark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484784"/>
            <a:ext cx="4243590" cy="4104456"/>
          </a:xfrm>
          <a:prstGeom prst="rect">
            <a:avLst/>
          </a:prstGeom>
          <a:noFill/>
        </p:spPr>
      </p:pic>
      <p:pic>
        <p:nvPicPr>
          <p:cNvPr id="1028" name="Picture 4" descr="C:\Users\User\Dropbox\talks\git-talk\images\question mark\got-question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9144000" cy="1268760"/>
          </a:xfrm>
          <a:prstGeom prst="rect">
            <a:avLst/>
          </a:prstGeom>
          <a:noFill/>
        </p:spPr>
      </p:pic>
      <p:pic>
        <p:nvPicPr>
          <p:cNvPr id="7" name="Picture 2" descr="C:\Users\User\Dropbox\talks\git-talk\images\gmail\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5949280"/>
            <a:ext cx="936104" cy="653882"/>
          </a:xfrm>
          <a:prstGeom prst="rect">
            <a:avLst/>
          </a:prstGeom>
          <a:noFill/>
        </p:spPr>
      </p:pic>
      <p:sp>
        <p:nvSpPr>
          <p:cNvPr id="8" name="מלבן 7"/>
          <p:cNvSpPr/>
          <p:nvPr/>
        </p:nvSpPr>
        <p:spPr>
          <a:xfrm>
            <a:off x="2339752" y="6093296"/>
            <a:ext cx="47287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Yaron.Wittenstein@gmail.com</a:t>
            </a:r>
            <a:endParaRPr lang="he-IL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10101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10101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1950</TotalTime>
  <Words>52</Words>
  <Application>Microsoft Office PowerPoint</Application>
  <PresentationFormat>‫הצגה על המסך (4:3)</PresentationFormat>
  <Paragraphs>21</Paragraphs>
  <Slides>96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96</vt:i4>
      </vt:variant>
    </vt:vector>
  </HeadingPairs>
  <TitlesOfParts>
    <vt:vector size="97" baseType="lpstr">
      <vt:lpstr>ערכת נושא Office</vt:lpstr>
      <vt:lpstr>שקופית 1</vt:lpstr>
      <vt:lpstr>שקופית 2</vt:lpstr>
      <vt:lpstr>שקופית 3</vt:lpstr>
      <vt:lpstr>שקופית 4</vt:lpstr>
      <vt:lpstr>שקופית 5</vt:lpstr>
      <vt:lpstr>שקופית 6</vt:lpstr>
      <vt:lpstr>שקופית 7</vt:lpstr>
      <vt:lpstr>שקופית 8</vt:lpstr>
      <vt:lpstr>שקופית 9</vt:lpstr>
      <vt:lpstr>שקופית 10</vt:lpstr>
      <vt:lpstr>שקופית 11</vt:lpstr>
      <vt:lpstr>שקופית 12</vt:lpstr>
      <vt:lpstr>שקופית 13</vt:lpstr>
      <vt:lpstr>שקופית 14</vt:lpstr>
      <vt:lpstr>שקופית 15</vt:lpstr>
      <vt:lpstr>שקופית 16</vt:lpstr>
      <vt:lpstr>שקופית 17</vt:lpstr>
      <vt:lpstr>שקופית 18</vt:lpstr>
      <vt:lpstr>שקופית 19</vt:lpstr>
      <vt:lpstr>שקופית 20</vt:lpstr>
      <vt:lpstr>שקופית 21</vt:lpstr>
      <vt:lpstr>שקופית 22</vt:lpstr>
      <vt:lpstr>שקופית 23</vt:lpstr>
      <vt:lpstr>שקופית 24</vt:lpstr>
      <vt:lpstr>שקופית 25</vt:lpstr>
      <vt:lpstr>שקופית 26</vt:lpstr>
      <vt:lpstr>שקופית 27</vt:lpstr>
      <vt:lpstr>שקופית 28</vt:lpstr>
      <vt:lpstr>שקופית 29</vt:lpstr>
      <vt:lpstr>שקופית 30</vt:lpstr>
      <vt:lpstr>שקופית 31</vt:lpstr>
      <vt:lpstr>שקופית 32</vt:lpstr>
      <vt:lpstr>שקופית 33</vt:lpstr>
      <vt:lpstr>שקופית 34</vt:lpstr>
      <vt:lpstr>שקופית 35</vt:lpstr>
      <vt:lpstr>שקופית 36</vt:lpstr>
      <vt:lpstr>שקופית 37</vt:lpstr>
      <vt:lpstr>שקופית 38</vt:lpstr>
      <vt:lpstr>שקופית 39</vt:lpstr>
      <vt:lpstr>שקופית 40</vt:lpstr>
      <vt:lpstr>שקופית 41</vt:lpstr>
      <vt:lpstr>שקופית 42</vt:lpstr>
      <vt:lpstr>שקופית 43</vt:lpstr>
      <vt:lpstr>שקופית 44</vt:lpstr>
      <vt:lpstr>שקופית 45</vt:lpstr>
      <vt:lpstr>שקופית 46</vt:lpstr>
      <vt:lpstr>שקופית 47</vt:lpstr>
      <vt:lpstr>שקופית 48</vt:lpstr>
      <vt:lpstr>שקופית 49</vt:lpstr>
      <vt:lpstr>שקופית 50</vt:lpstr>
      <vt:lpstr>שקופית 51</vt:lpstr>
      <vt:lpstr>שקופית 52</vt:lpstr>
      <vt:lpstr>שקופית 53</vt:lpstr>
      <vt:lpstr>שקופית 54</vt:lpstr>
      <vt:lpstr>שקופית 55</vt:lpstr>
      <vt:lpstr>שקופית 56</vt:lpstr>
      <vt:lpstr>שקופית 57</vt:lpstr>
      <vt:lpstr>שקופית 58</vt:lpstr>
      <vt:lpstr>שקופית 59</vt:lpstr>
      <vt:lpstr>שקופית 60</vt:lpstr>
      <vt:lpstr>שקופית 61</vt:lpstr>
      <vt:lpstr>שקופית 62</vt:lpstr>
      <vt:lpstr>שקופית 63</vt:lpstr>
      <vt:lpstr>שקופית 64</vt:lpstr>
      <vt:lpstr>שקופית 65</vt:lpstr>
      <vt:lpstr>שקופית 66</vt:lpstr>
      <vt:lpstr>שקופית 67</vt:lpstr>
      <vt:lpstr>שקופית 68</vt:lpstr>
      <vt:lpstr>שקופית 69</vt:lpstr>
      <vt:lpstr>שקופית 70</vt:lpstr>
      <vt:lpstr>שקופית 71</vt:lpstr>
      <vt:lpstr>שקופית 72</vt:lpstr>
      <vt:lpstr>שקופית 73</vt:lpstr>
      <vt:lpstr>שקופית 74</vt:lpstr>
      <vt:lpstr>שקופית 75</vt:lpstr>
      <vt:lpstr>שקופית 76</vt:lpstr>
      <vt:lpstr>שקופית 77</vt:lpstr>
      <vt:lpstr>שקופית 78</vt:lpstr>
      <vt:lpstr>שקופית 79</vt:lpstr>
      <vt:lpstr>שקופית 80</vt:lpstr>
      <vt:lpstr>שקופית 81</vt:lpstr>
      <vt:lpstr>שקופית 82</vt:lpstr>
      <vt:lpstr>שקופית 83</vt:lpstr>
      <vt:lpstr>שקופית 84</vt:lpstr>
      <vt:lpstr>שקופית 85</vt:lpstr>
      <vt:lpstr>שקופית 86</vt:lpstr>
      <vt:lpstr>שקופית 87</vt:lpstr>
      <vt:lpstr>שקופית 88</vt:lpstr>
      <vt:lpstr>שקופית 89</vt:lpstr>
      <vt:lpstr>שקופית 90</vt:lpstr>
      <vt:lpstr>שקופית 91</vt:lpstr>
      <vt:lpstr>שקופית 92</vt:lpstr>
      <vt:lpstr>שקופית 93</vt:lpstr>
      <vt:lpstr>שקופית 94</vt:lpstr>
      <vt:lpstr>שקופית 95</vt:lpstr>
      <vt:lpstr>שקופית 96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User</dc:creator>
  <cp:lastModifiedBy>User</cp:lastModifiedBy>
  <cp:revision>72</cp:revision>
  <dcterms:created xsi:type="dcterms:W3CDTF">2011-09-17T11:30:18Z</dcterms:created>
  <dcterms:modified xsi:type="dcterms:W3CDTF">2011-12-11T20:04:18Z</dcterms:modified>
</cp:coreProperties>
</file>